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2"/>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0" r:id="rId77"/>
    <p:sldId id="404" r:id="rId78"/>
    <p:sldId id="415" r:id="rId79"/>
    <p:sldId id="416" r:id="rId80"/>
    <p:sldId id="394" r:id="rId81"/>
    <p:sldId id="421" r:id="rId82"/>
    <p:sldId id="422" r:id="rId83"/>
    <p:sldId id="423" r:id="rId84"/>
    <p:sldId id="424" r:id="rId85"/>
    <p:sldId id="400" r:id="rId86"/>
    <p:sldId id="425" r:id="rId87"/>
    <p:sldId id="426" r:id="rId88"/>
    <p:sldId id="429" r:id="rId89"/>
    <p:sldId id="338" r:id="rId90"/>
    <p:sldId id="28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74" d="100"/>
          <a:sy n="74" d="100"/>
        </p:scale>
        <p:origin x="36" y="49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29.png"/><Relationship Id="rId4" Type="http://schemas.openxmlformats.org/officeDocument/2006/relationships/tags" Target="../tags/tag144.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1.png"/><Relationship Id="rId4" Type="http://schemas.openxmlformats.org/officeDocument/2006/relationships/tags" Target="../tags/tag198.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2.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8.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7.png"/><Relationship Id="rId5" Type="http://schemas.openxmlformats.org/officeDocument/2006/relationships/tags" Target="../tags/tag273.xml"/><Relationship Id="rId10" Type="http://schemas.openxmlformats.org/officeDocument/2006/relationships/image" Target="../media/image36.png"/><Relationship Id="rId4" Type="http://schemas.openxmlformats.org/officeDocument/2006/relationships/tags" Target="../tags/tag272.xm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4.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3.png"/><Relationship Id="rId5" Type="http://schemas.openxmlformats.org/officeDocument/2006/relationships/tags" Target="../tags/tag278.xml"/><Relationship Id="rId10" Type="http://schemas.openxmlformats.org/officeDocument/2006/relationships/image" Target="../media/image42.png"/><Relationship Id="rId4" Type="http://schemas.openxmlformats.org/officeDocument/2006/relationships/tags" Target="../tags/tag277.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7.png"/><Relationship Id="rId4" Type="http://schemas.openxmlformats.org/officeDocument/2006/relationships/tags" Target="../tags/tag282.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0.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9.png"/><Relationship Id="rId5" Type="http://schemas.openxmlformats.org/officeDocument/2006/relationships/tags" Target="../tags/tag289.xml"/><Relationship Id="rId10" Type="http://schemas.openxmlformats.org/officeDocument/2006/relationships/image" Target="../media/image48.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3.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2.png"/><Relationship Id="rId5" Type="http://schemas.openxmlformats.org/officeDocument/2006/relationships/tags" Target="../tags/tag296.xml"/><Relationship Id="rId10" Type="http://schemas.openxmlformats.org/officeDocument/2006/relationships/image" Target="../media/image51.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6.png"/><Relationship Id="rId4" Type="http://schemas.openxmlformats.org/officeDocument/2006/relationships/tags" Target="../tags/tag302.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8.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7.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2.png"/><Relationship Id="rId5" Type="http://schemas.openxmlformats.org/officeDocument/2006/relationships/tags" Target="../tags/tag317.xml"/><Relationship Id="rId10" Type="http://schemas.openxmlformats.org/officeDocument/2006/relationships/image" Target="../media/image51.png"/><Relationship Id="rId4" Type="http://schemas.openxmlformats.org/officeDocument/2006/relationships/tags" Target="../tags/tag316.xml"/><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4.png"/><Relationship Id="rId5" Type="http://schemas.openxmlformats.org/officeDocument/2006/relationships/tags" Target="../tags/tag336.xml"/><Relationship Id="rId10" Type="http://schemas.openxmlformats.org/officeDocument/2006/relationships/image" Target="../media/image63.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8.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69.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0.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1.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4.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3.png"/><Relationship Id="rId5" Type="http://schemas.openxmlformats.org/officeDocument/2006/relationships/tags" Target="../tags/tag399.xml"/><Relationship Id="rId10" Type="http://schemas.openxmlformats.org/officeDocument/2006/relationships/image" Target="../media/image72.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79.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8.png"/><Relationship Id="rId5" Type="http://schemas.openxmlformats.org/officeDocument/2006/relationships/tags" Target="../tags/tag406.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05.xml"/><Relationship Id="rId9" Type="http://schemas.openxmlformats.org/officeDocument/2006/relationships/image" Target="../media/image76.pn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6.png"/><Relationship Id="rId5" Type="http://schemas.openxmlformats.org/officeDocument/2006/relationships/tags" Target="../tags/tag427.xml"/><Relationship Id="rId10" Type="http://schemas.openxmlformats.org/officeDocument/2006/relationships/image" Target="../media/image85.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7.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8.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0.png"/><Relationship Id="rId5" Type="http://schemas.openxmlformats.org/officeDocument/2006/relationships/tags" Target="../tags/tag450.xml"/><Relationship Id="rId10" Type="http://schemas.openxmlformats.org/officeDocument/2006/relationships/image" Target="../media/image89.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4.png"/><Relationship Id="rId5" Type="http://schemas.openxmlformats.org/officeDocument/2006/relationships/tags" Target="../tags/tag462.xml"/><Relationship Id="rId10" Type="http://schemas.openxmlformats.org/officeDocument/2006/relationships/image" Target="../media/image93.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6.png"/><Relationship Id="rId5" Type="http://schemas.openxmlformats.org/officeDocument/2006/relationships/tags" Target="../tags/tag469.xml"/><Relationship Id="rId10" Type="http://schemas.openxmlformats.org/officeDocument/2006/relationships/image" Target="../media/image95.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s>
</file>

<file path=ppt/slides/_rels/slide6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99.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2.png"/><Relationship Id="rId4" Type="http://schemas.openxmlformats.org/officeDocument/2006/relationships/tags" Target="../tags/tag515.xml"/><Relationship Id="rId9" Type="http://schemas.openxmlformats.org/officeDocument/2006/relationships/image" Target="../media/image101.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4.png"/><Relationship Id="rId5" Type="http://schemas.openxmlformats.org/officeDocument/2006/relationships/tags" Target="../tags/tag532.xml"/><Relationship Id="rId10" Type="http://schemas.openxmlformats.org/officeDocument/2006/relationships/image" Target="../media/image103.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08.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2.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1.png"/><Relationship Id="rId2" Type="http://schemas.openxmlformats.org/officeDocument/2006/relationships/tags" Target="../tags/tag558.xml"/><Relationship Id="rId16" Type="http://schemas.openxmlformats.org/officeDocument/2006/relationships/image" Target="../media/image52.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0.png"/><Relationship Id="rId5" Type="http://schemas.openxmlformats.org/officeDocument/2006/relationships/tags" Target="../tags/tag561.xml"/><Relationship Id="rId15" Type="http://schemas.openxmlformats.org/officeDocument/2006/relationships/image" Target="../media/image51.png"/><Relationship Id="rId10" Type="http://schemas.openxmlformats.org/officeDocument/2006/relationships/image" Target="../media/image109.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3.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7.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6.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5.png"/><Relationship Id="rId5" Type="http://schemas.openxmlformats.org/officeDocument/2006/relationships/tags" Target="../tags/tag568.xml"/><Relationship Id="rId10" Type="http://schemas.openxmlformats.org/officeDocument/2006/relationships/image" Target="../media/image114.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19.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18.png"/><Relationship Id="rId5" Type="http://schemas.openxmlformats.org/officeDocument/2006/relationships/tags" Target="../tags/tag575.xml"/><Relationship Id="rId10" Type="http://schemas.openxmlformats.org/officeDocument/2006/relationships/image" Target="../media/image50.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tags" Target="../tags/tag580.xml"/><Relationship Id="rId7" Type="http://schemas.openxmlformats.org/officeDocument/2006/relationships/image" Target="../media/image1.png"/><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slideLayout" Target="../slideLayouts/slideLayout18.xml"/><Relationship Id="rId5" Type="http://schemas.openxmlformats.org/officeDocument/2006/relationships/tags" Target="../tags/tag582.xml"/><Relationship Id="rId4" Type="http://schemas.openxmlformats.org/officeDocument/2006/relationships/tags" Target="../tags/tag581.xml"/></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3.png"/><Relationship Id="rId3" Type="http://schemas.openxmlformats.org/officeDocument/2006/relationships/tags" Target="../tags/tag585.xml"/><Relationship Id="rId7" Type="http://schemas.openxmlformats.org/officeDocument/2006/relationships/tags" Target="../tags/tag589.xml"/><Relationship Id="rId12" Type="http://schemas.openxmlformats.org/officeDocument/2006/relationships/image" Target="../media/image122.png"/><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tags" Target="../tags/tag588.xml"/><Relationship Id="rId11" Type="http://schemas.openxmlformats.org/officeDocument/2006/relationships/image" Target="../media/image121.png"/><Relationship Id="rId5" Type="http://schemas.openxmlformats.org/officeDocument/2006/relationships/tags" Target="../tags/tag587.xml"/><Relationship Id="rId10" Type="http://schemas.openxmlformats.org/officeDocument/2006/relationships/image" Target="../media/image120.png"/><Relationship Id="rId4" Type="http://schemas.openxmlformats.org/officeDocument/2006/relationships/tags" Target="../tags/tag586.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592.xml"/><Relationship Id="rId7" Type="http://schemas.openxmlformats.org/officeDocument/2006/relationships/image" Target="../media/image1.png"/><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slideLayout" Target="../slideLayouts/slideLayout18.xml"/><Relationship Id="rId5" Type="http://schemas.openxmlformats.org/officeDocument/2006/relationships/tags" Target="../tags/tag594.xml"/><Relationship Id="rId4" Type="http://schemas.openxmlformats.org/officeDocument/2006/relationships/tags" Target="../tags/tag593.xml"/><Relationship Id="rId9" Type="http://schemas.openxmlformats.org/officeDocument/2006/relationships/image" Target="../media/image125.png"/></Relationships>
</file>

<file path=ppt/slides/_rels/slide7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97.xml"/><Relationship Id="rId7" Type="http://schemas.openxmlformats.org/officeDocument/2006/relationships/slideLayout" Target="../slideLayouts/slideLayout18.xml"/><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s>
</file>

<file path=ppt/slides/_rels/slide79.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slideLayout" Target="../slideLayouts/slideLayout18.xml"/><Relationship Id="rId3" Type="http://schemas.openxmlformats.org/officeDocument/2006/relationships/tags" Target="../tags/tag603.xml"/><Relationship Id="rId7" Type="http://schemas.openxmlformats.org/officeDocument/2006/relationships/tags" Target="../tags/tag607.xml"/><Relationship Id="rId12" Type="http://schemas.openxmlformats.org/officeDocument/2006/relationships/tags" Target="../tags/tag612.xml"/><Relationship Id="rId2" Type="http://schemas.openxmlformats.org/officeDocument/2006/relationships/tags" Target="../tags/tag602.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5" Type="http://schemas.openxmlformats.org/officeDocument/2006/relationships/tags" Target="../tags/tag605.xml"/><Relationship Id="rId15" Type="http://schemas.openxmlformats.org/officeDocument/2006/relationships/image" Target="../media/image126.png"/><Relationship Id="rId10" Type="http://schemas.openxmlformats.org/officeDocument/2006/relationships/tags" Target="../tags/tag610.xml"/><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620.xml"/><Relationship Id="rId13" Type="http://schemas.openxmlformats.org/officeDocument/2006/relationships/slideLayout" Target="../slideLayouts/slideLayout18.xml"/><Relationship Id="rId3" Type="http://schemas.openxmlformats.org/officeDocument/2006/relationships/tags" Target="../tags/tag615.xml"/><Relationship Id="rId7" Type="http://schemas.openxmlformats.org/officeDocument/2006/relationships/tags" Target="../tags/tag619.xml"/><Relationship Id="rId12" Type="http://schemas.openxmlformats.org/officeDocument/2006/relationships/tags" Target="../tags/tag624.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tags" Target="../tags/tag618.xml"/><Relationship Id="rId11" Type="http://schemas.openxmlformats.org/officeDocument/2006/relationships/tags" Target="../tags/tag623.xml"/><Relationship Id="rId5" Type="http://schemas.openxmlformats.org/officeDocument/2006/relationships/tags" Target="../tags/tag617.xml"/><Relationship Id="rId15" Type="http://schemas.openxmlformats.org/officeDocument/2006/relationships/image" Target="../media/image127.png"/><Relationship Id="rId10" Type="http://schemas.openxmlformats.org/officeDocument/2006/relationships/tags" Target="../tags/tag622.xml"/><Relationship Id="rId4" Type="http://schemas.openxmlformats.org/officeDocument/2006/relationships/tags" Target="../tags/tag616.xml"/><Relationship Id="rId9" Type="http://schemas.openxmlformats.org/officeDocument/2006/relationships/tags" Target="../tags/tag621.xml"/><Relationship Id="rId1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tags" Target="../tags/tag632.xml"/><Relationship Id="rId13" Type="http://schemas.openxmlformats.org/officeDocument/2006/relationships/slideLayout" Target="../slideLayouts/slideLayout18.xml"/><Relationship Id="rId3" Type="http://schemas.openxmlformats.org/officeDocument/2006/relationships/tags" Target="../tags/tag627.xml"/><Relationship Id="rId7" Type="http://schemas.openxmlformats.org/officeDocument/2006/relationships/tags" Target="../tags/tag631.xml"/><Relationship Id="rId12" Type="http://schemas.openxmlformats.org/officeDocument/2006/relationships/tags" Target="../tags/tag636.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tags" Target="../tags/tag630.xml"/><Relationship Id="rId11" Type="http://schemas.openxmlformats.org/officeDocument/2006/relationships/tags" Target="../tags/tag635.xml"/><Relationship Id="rId5" Type="http://schemas.openxmlformats.org/officeDocument/2006/relationships/tags" Target="../tags/tag629.xml"/><Relationship Id="rId15" Type="http://schemas.openxmlformats.org/officeDocument/2006/relationships/image" Target="../media/image128.png"/><Relationship Id="rId10" Type="http://schemas.openxmlformats.org/officeDocument/2006/relationships/tags" Target="../tags/tag634.xml"/><Relationship Id="rId4" Type="http://schemas.openxmlformats.org/officeDocument/2006/relationships/tags" Target="../tags/tag628.xml"/><Relationship Id="rId9" Type="http://schemas.openxmlformats.org/officeDocument/2006/relationships/tags" Target="../tags/tag633.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slideLayout" Target="../slideLayouts/slideLayout18.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tags" Target="../tags/tag648.xml"/><Relationship Id="rId2" Type="http://schemas.openxmlformats.org/officeDocument/2006/relationships/tags" Target="../tags/tag638.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5" Type="http://schemas.openxmlformats.org/officeDocument/2006/relationships/image" Target="../media/image129.png"/><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56.xml"/><Relationship Id="rId13" Type="http://schemas.openxmlformats.org/officeDocument/2006/relationships/slideLayout" Target="../slideLayouts/slideLayout18.xml"/><Relationship Id="rId3" Type="http://schemas.openxmlformats.org/officeDocument/2006/relationships/tags" Target="../tags/tag651.xml"/><Relationship Id="rId7" Type="http://schemas.openxmlformats.org/officeDocument/2006/relationships/tags" Target="../tags/tag655.xml"/><Relationship Id="rId12" Type="http://schemas.openxmlformats.org/officeDocument/2006/relationships/tags" Target="../tags/tag660.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5" Type="http://schemas.openxmlformats.org/officeDocument/2006/relationships/tags" Target="../tags/tag653.xml"/><Relationship Id="rId15" Type="http://schemas.openxmlformats.org/officeDocument/2006/relationships/image" Target="../media/image130.png"/><Relationship Id="rId10" Type="http://schemas.openxmlformats.org/officeDocument/2006/relationships/tags" Target="../tags/tag658.xml"/><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63.xml"/><Relationship Id="rId7" Type="http://schemas.openxmlformats.org/officeDocument/2006/relationships/slideLayout" Target="../slideLayouts/slideLayout18.xml"/><Relationship Id="rId2" Type="http://schemas.openxmlformats.org/officeDocument/2006/relationships/tags" Target="../tags/tag662.xml"/><Relationship Id="rId1" Type="http://schemas.openxmlformats.org/officeDocument/2006/relationships/tags" Target="../tags/tag661.xml"/><Relationship Id="rId6" Type="http://schemas.openxmlformats.org/officeDocument/2006/relationships/tags" Target="../tags/tag666.xml"/><Relationship Id="rId5" Type="http://schemas.openxmlformats.org/officeDocument/2006/relationships/tags" Target="../tags/tag665.xml"/><Relationship Id="rId4" Type="http://schemas.openxmlformats.org/officeDocument/2006/relationships/tags" Target="../tags/tag664.xml"/><Relationship Id="rId9" Type="http://schemas.openxmlformats.org/officeDocument/2006/relationships/image" Target="../media/image131.png"/></Relationships>
</file>

<file path=ppt/slides/_rels/slide8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669.xml"/><Relationship Id="rId7" Type="http://schemas.openxmlformats.org/officeDocument/2006/relationships/image" Target="../media/image1.png"/><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slideLayout" Target="../slideLayouts/slideLayout18.xml"/><Relationship Id="rId5" Type="http://schemas.openxmlformats.org/officeDocument/2006/relationships/tags" Target="../tags/tag671.xml"/><Relationship Id="rId4" Type="http://schemas.openxmlformats.org/officeDocument/2006/relationships/tags" Target="../tags/tag670.xml"/></Relationships>
</file>

<file path=ppt/slides/_rels/slide8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674.xml"/><Relationship Id="rId7" Type="http://schemas.openxmlformats.org/officeDocument/2006/relationships/image" Target="../media/image1.png"/><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slideLayout" Target="../slideLayouts/slideLayout18.xml"/><Relationship Id="rId5" Type="http://schemas.openxmlformats.org/officeDocument/2006/relationships/tags" Target="../tags/tag676.xml"/><Relationship Id="rId4" Type="http://schemas.openxmlformats.org/officeDocument/2006/relationships/tags" Target="../tags/tag675.xml"/><Relationship Id="rId9" Type="http://schemas.openxmlformats.org/officeDocument/2006/relationships/image" Target="../media/image134.png"/></Relationships>
</file>

<file path=ppt/slides/_rels/slide87.xml.rels><?xml version="1.0" encoding="UTF-8" standalone="yes"?>
<Relationships xmlns="http://schemas.openxmlformats.org/package/2006/relationships"><Relationship Id="rId8" Type="http://schemas.openxmlformats.org/officeDocument/2006/relationships/tags" Target="../tags/tag684.xml"/><Relationship Id="rId13" Type="http://schemas.openxmlformats.org/officeDocument/2006/relationships/slideLayout" Target="../slideLayouts/slideLayout18.xml"/><Relationship Id="rId3" Type="http://schemas.openxmlformats.org/officeDocument/2006/relationships/tags" Target="../tags/tag679.xml"/><Relationship Id="rId7" Type="http://schemas.openxmlformats.org/officeDocument/2006/relationships/tags" Target="../tags/tag683.xml"/><Relationship Id="rId12" Type="http://schemas.openxmlformats.org/officeDocument/2006/relationships/tags" Target="../tags/tag688.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11" Type="http://schemas.openxmlformats.org/officeDocument/2006/relationships/tags" Target="../tags/tag687.xml"/><Relationship Id="rId5" Type="http://schemas.openxmlformats.org/officeDocument/2006/relationships/tags" Target="../tags/tag681.xml"/><Relationship Id="rId10" Type="http://schemas.openxmlformats.org/officeDocument/2006/relationships/tags" Target="../tags/tag686.xml"/><Relationship Id="rId4" Type="http://schemas.openxmlformats.org/officeDocument/2006/relationships/tags" Target="../tags/tag680.xml"/><Relationship Id="rId9" Type="http://schemas.openxmlformats.org/officeDocument/2006/relationships/tags" Target="../tags/tag685.xml"/><Relationship Id="rId14" Type="http://schemas.openxmlformats.org/officeDocument/2006/relationships/image" Target="../media/image1.png"/></Relationships>
</file>

<file path=ppt/slides/_rels/slide88.xml.rels><?xml version="1.0" encoding="UTF-8" standalone="yes"?>
<Relationships xmlns="http://schemas.openxmlformats.org/package/2006/relationships"><Relationship Id="rId8" Type="http://schemas.openxmlformats.org/officeDocument/2006/relationships/tags" Target="../tags/tag696.xml"/><Relationship Id="rId3" Type="http://schemas.openxmlformats.org/officeDocument/2006/relationships/tags" Target="../tags/tag691.xml"/><Relationship Id="rId7" Type="http://schemas.openxmlformats.org/officeDocument/2006/relationships/tags" Target="../tags/tag695.xml"/><Relationship Id="rId2" Type="http://schemas.openxmlformats.org/officeDocument/2006/relationships/tags" Target="../tags/tag690.xml"/><Relationship Id="rId1" Type="http://schemas.openxmlformats.org/officeDocument/2006/relationships/tags" Target="../tags/tag689.xml"/><Relationship Id="rId6" Type="http://schemas.openxmlformats.org/officeDocument/2006/relationships/tags" Target="../tags/tag694.xml"/><Relationship Id="rId5" Type="http://schemas.openxmlformats.org/officeDocument/2006/relationships/tags" Target="../tags/tag693.xml"/><Relationship Id="rId10" Type="http://schemas.openxmlformats.org/officeDocument/2006/relationships/image" Target="../media/image1.png"/><Relationship Id="rId4" Type="http://schemas.openxmlformats.org/officeDocument/2006/relationships/tags" Target="../tags/tag692.xml"/><Relationship Id="rId9"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9.xml"/><Relationship Id="rId7" Type="http://schemas.openxmlformats.org/officeDocument/2006/relationships/notesSlide" Target="../notesSlides/notesSlide14.xml"/><Relationship Id="rId2" Type="http://schemas.openxmlformats.org/officeDocument/2006/relationships/tags" Target="../tags/tag698.xml"/><Relationship Id="rId1" Type="http://schemas.openxmlformats.org/officeDocument/2006/relationships/tags" Target="../tags/tag697.xml"/><Relationship Id="rId6" Type="http://schemas.openxmlformats.org/officeDocument/2006/relationships/slideLayout" Target="../slideLayouts/slideLayout18.xml"/><Relationship Id="rId5" Type="http://schemas.openxmlformats.org/officeDocument/2006/relationships/tags" Target="../tags/tag701.xml"/><Relationship Id="rId4" Type="http://schemas.openxmlformats.org/officeDocument/2006/relationships/tags" Target="../tags/tag700.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pic>
        <p:nvPicPr>
          <p:cNvPr id="7" name="图片 6">
            <a:extLst>
              <a:ext uri="{FF2B5EF4-FFF2-40B4-BE49-F238E27FC236}">
                <a16:creationId xmlns:a16="http://schemas.microsoft.com/office/drawing/2014/main" id="{4D7BC7C8-82CC-4805-9AC8-426C46E19779}"/>
              </a:ext>
            </a:extLst>
          </p:cNvPr>
          <p:cNvPicPr>
            <a:picLocks noChangeAspect="1"/>
          </p:cNvPicPr>
          <p:nvPr/>
        </p:nvPicPr>
        <p:blipFill>
          <a:blip r:embed="rId10"/>
          <a:stretch>
            <a:fillRect/>
          </a:stretch>
        </p:blipFill>
        <p:spPr>
          <a:xfrm>
            <a:off x="207721" y="904475"/>
            <a:ext cx="2326779" cy="5000627"/>
          </a:xfrm>
          <a:prstGeom prst="rect">
            <a:avLst/>
          </a:prstGeom>
        </p:spPr>
      </p:pic>
      <p:pic>
        <p:nvPicPr>
          <p:cNvPr id="9" name="图片 8">
            <a:extLst>
              <a:ext uri="{FF2B5EF4-FFF2-40B4-BE49-F238E27FC236}">
                <a16:creationId xmlns:a16="http://schemas.microsoft.com/office/drawing/2014/main" id="{FCB4246D-2AA3-475B-A80F-AD26F3366F90}"/>
              </a:ext>
            </a:extLst>
          </p:cNvPr>
          <p:cNvPicPr>
            <a:picLocks noChangeAspect="1"/>
          </p:cNvPicPr>
          <p:nvPr/>
        </p:nvPicPr>
        <p:blipFill>
          <a:blip r:embed="rId11"/>
          <a:stretch>
            <a:fillRect/>
          </a:stretch>
        </p:blipFill>
        <p:spPr>
          <a:xfrm>
            <a:off x="1701660" y="914116"/>
            <a:ext cx="2861919" cy="5029767"/>
          </a:xfrm>
          <a:prstGeom prst="rect">
            <a:avLst/>
          </a:prstGeom>
        </p:spPr>
      </p:pic>
      <p:pic>
        <p:nvPicPr>
          <p:cNvPr id="11" name="图片 10">
            <a:extLst>
              <a:ext uri="{FF2B5EF4-FFF2-40B4-BE49-F238E27FC236}">
                <a16:creationId xmlns:a16="http://schemas.microsoft.com/office/drawing/2014/main" id="{6CCAFD29-83EC-40BD-99CA-CFE911D1EEEB}"/>
              </a:ext>
            </a:extLst>
          </p:cNvPr>
          <p:cNvPicPr>
            <a:picLocks noChangeAspect="1"/>
          </p:cNvPicPr>
          <p:nvPr/>
        </p:nvPicPr>
        <p:blipFill>
          <a:blip r:embed="rId12"/>
          <a:stretch>
            <a:fillRect/>
          </a:stretch>
        </p:blipFill>
        <p:spPr>
          <a:xfrm>
            <a:off x="3444360" y="893887"/>
            <a:ext cx="3048001" cy="5000627"/>
          </a:xfrm>
          <a:prstGeom prst="rect">
            <a:avLst/>
          </a:prstGeom>
        </p:spPr>
      </p:pic>
      <p:pic>
        <p:nvPicPr>
          <p:cNvPr id="13" name="图片 12">
            <a:extLst>
              <a:ext uri="{FF2B5EF4-FFF2-40B4-BE49-F238E27FC236}">
                <a16:creationId xmlns:a16="http://schemas.microsoft.com/office/drawing/2014/main" id="{4CA67A1B-825E-4F45-85BD-10CC7CFFF7C9}"/>
              </a:ext>
            </a:extLst>
          </p:cNvPr>
          <p:cNvPicPr>
            <a:picLocks noChangeAspect="1"/>
          </p:cNvPicPr>
          <p:nvPr/>
        </p:nvPicPr>
        <p:blipFill>
          <a:blip r:embed="rId13"/>
          <a:stretch>
            <a:fillRect/>
          </a:stretch>
        </p:blipFill>
        <p:spPr>
          <a:xfrm>
            <a:off x="5388649" y="914116"/>
            <a:ext cx="3334020" cy="5069956"/>
          </a:xfrm>
          <a:prstGeom prst="rect">
            <a:avLst/>
          </a:prstGeom>
        </p:spPr>
      </p:pic>
      <p:pic>
        <p:nvPicPr>
          <p:cNvPr id="15" name="图片 14">
            <a:extLst>
              <a:ext uri="{FF2B5EF4-FFF2-40B4-BE49-F238E27FC236}">
                <a16:creationId xmlns:a16="http://schemas.microsoft.com/office/drawing/2014/main" id="{4C910F00-7E28-4F60-AE02-F556F3AB9A8F}"/>
              </a:ext>
            </a:extLst>
          </p:cNvPr>
          <p:cNvPicPr>
            <a:picLocks noChangeAspect="1"/>
          </p:cNvPicPr>
          <p:nvPr/>
        </p:nvPicPr>
        <p:blipFill>
          <a:blip r:embed="rId14"/>
          <a:stretch>
            <a:fillRect/>
          </a:stretch>
        </p:blipFill>
        <p:spPr>
          <a:xfrm>
            <a:off x="7616633" y="893887"/>
            <a:ext cx="3254009" cy="5169875"/>
          </a:xfrm>
          <a:prstGeom prst="rect">
            <a:avLst/>
          </a:prstGeom>
        </p:spPr>
      </p:pic>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3820308" y="3188764"/>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3904400" y="3272478"/>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80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56" y="1488002"/>
            <a:ext cx="11689582" cy="5309018"/>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后续计划安排</a:t>
            </a:r>
          </a:p>
        </p:txBody>
      </p:sp>
    </p:spTree>
    <p:extLst>
      <p:ext uri="{BB962C8B-B14F-4D97-AF65-F5344CB8AC3E}">
        <p14:creationId xmlns:p14="http://schemas.microsoft.com/office/powerpoint/2010/main" val="293140950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5"/>
            <a:ext cx="1925884" cy="17034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3700</TotalTime>
  <Words>5505</Words>
  <Application>Microsoft Office PowerPoint</Application>
  <PresentationFormat>宽屏</PresentationFormat>
  <Paragraphs>834</Paragraphs>
  <Slides>89</Slides>
  <Notes>14</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89</vt:i4>
      </vt:variant>
    </vt:vector>
  </HeadingPairs>
  <TitlesOfParts>
    <vt:vector size="101"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400</cp:revision>
  <dcterms:created xsi:type="dcterms:W3CDTF">2016-08-30T15:41:43Z</dcterms:created>
  <dcterms:modified xsi:type="dcterms:W3CDTF">2021-07-01T01:43:21Z</dcterms:modified>
</cp:coreProperties>
</file>